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5" r:id="rId9"/>
    <p:sldId id="266" r:id="rId10"/>
    <p:sldId id="261" r:id="rId11"/>
    <p:sldId id="262" r:id="rId12"/>
    <p:sldId id="267" r:id="rId13"/>
    <p:sldId id="268" r:id="rId14"/>
    <p:sldId id="271" r:id="rId15"/>
    <p:sldId id="269" r:id="rId16"/>
    <p:sldId id="270" r:id="rId17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4B35E8CD-72BD-401C-8B4D-369238C78542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4CF663CD-C68F-4B88-9768-4F1807E2D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8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F982F98-5DA7-4014-ABF0-C1EA3D608521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B59B566-6AB6-4726-8AE4-6A6EC637D7B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2F98-5DA7-4014-ABF0-C1EA3D608521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B566-6AB6-4726-8AE4-6A6EC637D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2F98-5DA7-4014-ABF0-C1EA3D608521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B566-6AB6-4726-8AE4-6A6EC637D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2F98-5DA7-4014-ABF0-C1EA3D608521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B566-6AB6-4726-8AE4-6A6EC637D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2F98-5DA7-4014-ABF0-C1EA3D608521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B566-6AB6-4726-8AE4-6A6EC637D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2F98-5DA7-4014-ABF0-C1EA3D608521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B566-6AB6-4726-8AE4-6A6EC637D7B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2F98-5DA7-4014-ABF0-C1EA3D608521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B566-6AB6-4726-8AE4-6A6EC637D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2F98-5DA7-4014-ABF0-C1EA3D608521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B566-6AB6-4726-8AE4-6A6EC637D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2F98-5DA7-4014-ABF0-C1EA3D608521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B566-6AB6-4726-8AE4-6A6EC637D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2F98-5DA7-4014-ABF0-C1EA3D608521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B566-6AB6-4726-8AE4-6A6EC637D7B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2F98-5DA7-4014-ABF0-C1EA3D608521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9B566-6AB6-4726-8AE4-6A6EC637D7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F982F98-5DA7-4014-ABF0-C1EA3D608521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B59B566-6AB6-4726-8AE4-6A6EC637D7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7.wav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pp%20chapter%202%20energy.pptx" TargetMode="External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3962400"/>
            <a:ext cx="3309803" cy="171930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Forms of energy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Energy cannot </a:t>
            </a:r>
            <a:r>
              <a:rPr lang="en-US" smtClean="0">
                <a:solidFill>
                  <a:schemeClr val="accent3">
                    <a:lumMod val="75000"/>
                  </a:schemeClr>
                </a:solidFill>
              </a:rPr>
              <a:t>be created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or destroyed, it can only change from one form to another. 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88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and Energy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do you think work is related to energy? </a:t>
            </a:r>
          </a:p>
          <a:p>
            <a:r>
              <a:rPr lang="en-US" dirty="0" smtClean="0"/>
              <a:t>Work is the transfer of energy that occurs when a force makes an object move in the direction of the force while the force is acting on the object. </a:t>
            </a:r>
          </a:p>
          <a:p>
            <a:endParaRPr lang="en-US" dirty="0"/>
          </a:p>
          <a:p>
            <a:r>
              <a:rPr lang="en-US" dirty="0" smtClean="0"/>
              <a:t>Lets create a sentence together: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37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990600"/>
            <a:ext cx="7024744" cy="44958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FORMS OF ENERGY</a:t>
            </a:r>
            <a:br>
              <a:rPr lang="en-US" u="sng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1.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Mechanical energy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 2.Sound energy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3.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Thermal Energy</a:t>
            </a:r>
            <a:r>
              <a:rPr lang="en-US" dirty="0" smtClean="0"/>
              <a:t>, Electric     	energy</a:t>
            </a:r>
            <a:br>
              <a:rPr lang="en-US" dirty="0" smtClean="0"/>
            </a:br>
            <a:r>
              <a:rPr lang="en-US" dirty="0" smtClean="0"/>
              <a:t>4. </a:t>
            </a:r>
            <a:r>
              <a:rPr lang="en-US" dirty="0" smtClean="0">
                <a:solidFill>
                  <a:srgbClr val="C00000"/>
                </a:solidFill>
              </a:rPr>
              <a:t>Radiant energy-Light energy</a:t>
            </a:r>
            <a:r>
              <a:rPr lang="en-US" dirty="0" smtClean="0"/>
              <a:t> 5. </a:t>
            </a:r>
            <a:r>
              <a:rPr lang="en-US" dirty="0" smtClean="0">
                <a:solidFill>
                  <a:srgbClr val="FFC000"/>
                </a:solidFill>
              </a:rPr>
              <a:t>Nuclear Energy.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42416" y="5334000"/>
            <a:ext cx="3419856" cy="4724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5029199"/>
            <a:ext cx="3419856" cy="77723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83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Between forms of energy.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Define: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Give an example: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38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between: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Kinetic to potential energy: </a:t>
            </a:r>
          </a:p>
          <a:p>
            <a:endParaRPr lang="en-US" dirty="0"/>
          </a:p>
          <a:p>
            <a:r>
              <a:rPr lang="en-US" dirty="0" smtClean="0"/>
              <a:t>define:</a:t>
            </a:r>
          </a:p>
          <a:p>
            <a:endParaRPr lang="en-US" dirty="0"/>
          </a:p>
          <a:p>
            <a:r>
              <a:rPr lang="en-US" dirty="0" smtClean="0"/>
              <a:t>Example: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Potential to kinetic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define:</a:t>
            </a:r>
          </a:p>
          <a:p>
            <a:endParaRPr lang="en-US" dirty="0"/>
          </a:p>
          <a:p>
            <a:r>
              <a:rPr lang="en-US" dirty="0" smtClean="0"/>
              <a:t>example: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186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  <p:sndAc>
          <p:stSnd>
            <p:snd r:embed="rId2" name="chimes.wav"/>
          </p:stSnd>
        </p:sndAc>
      </p:transition>
    </mc:Choice>
    <mc:Fallback>
      <p:transition spd="med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force that resists the sliding of two surfaces that are touching?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ln>
            <a:solidFill>
              <a:schemeClr val="bg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Give an example of friction and write it down in your notes.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Clr>
                <a:srgbClr val="94C600"/>
              </a:buClr>
            </a:pPr>
            <a:r>
              <a:rPr lang="en-US" sz="2200" dirty="0">
                <a:solidFill>
                  <a:srgbClr val="3E3D2D"/>
                </a:solidFill>
              </a:rPr>
              <a:t>Energy can be transformed from one form into another or transferred from one region to another, but energy cannot be created or destroyed.  </a:t>
            </a:r>
          </a:p>
          <a:p>
            <a:pPr lvl="0">
              <a:buClr>
                <a:srgbClr val="94C600"/>
              </a:buClr>
            </a:pPr>
            <a:endParaRPr lang="en-US" sz="2200" dirty="0">
              <a:solidFill>
                <a:srgbClr val="3E3D2D"/>
              </a:solidFill>
            </a:endParaRPr>
          </a:p>
          <a:p>
            <a:pPr lvl="0">
              <a:buClr>
                <a:srgbClr val="94C600"/>
              </a:buClr>
            </a:pPr>
            <a:r>
              <a:rPr lang="en-US" sz="2200" dirty="0">
                <a:solidFill>
                  <a:srgbClr val="3E3D2D"/>
                </a:solidFill>
              </a:rPr>
              <a:t> What am I?   </a:t>
            </a:r>
            <a:endParaRPr lang="en-US" sz="2200" dirty="0" smtClean="0">
              <a:solidFill>
                <a:srgbClr val="3E3D2D"/>
              </a:solidFill>
            </a:endParaRPr>
          </a:p>
          <a:p>
            <a:pPr lvl="0">
              <a:buClr>
                <a:srgbClr val="94C600"/>
              </a:buClr>
            </a:pPr>
            <a:r>
              <a:rPr lang="en-US" sz="2200" dirty="0">
                <a:solidFill>
                  <a:srgbClr val="3E3D2D"/>
                </a:solidFill>
                <a:hlinkClick r:id="rId3" action="ppaction://hlinkpres?slideindex=1&amp;slidetitle="/>
              </a:rPr>
              <a:t>http://www.youtube.com/watch?v=8GLtFNaiMH8</a:t>
            </a:r>
            <a:endParaRPr lang="en-US" sz="2200" dirty="0">
              <a:solidFill>
                <a:srgbClr val="3E3D2D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940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suction.wav"/>
          </p:stSnd>
        </p:sndAc>
      </p:transition>
    </mc:Choice>
    <mc:Fallback>
      <p:transition spd="slow">
        <p:sndAc>
          <p:stSnd>
            <p:snd r:embed="rId2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thermal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chemical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radiant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electric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waste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951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ndAc>
          <p:stSnd>
            <p:snd r:embed="rId2" name="coin.wav"/>
          </p:stSnd>
        </p:sndAc>
      </p:transition>
    </mc:Choice>
    <mc:Fallback>
      <p:transition spd="slow">
        <p:sndAc>
          <p:stSnd>
            <p:snd r:embed="rId2" name="coi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39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energy?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Open to page 38. </a:t>
            </a:r>
          </a:p>
          <a:p>
            <a:endParaRPr lang="en-US" dirty="0"/>
          </a:p>
          <a:p>
            <a:pPr marL="68580" indent="0">
              <a:buNone/>
            </a:pPr>
            <a:r>
              <a:rPr lang="en-US" dirty="0" smtClean="0"/>
              <a:t> If something causes change, it has energy.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Energy</a:t>
            </a:r>
            <a:r>
              <a:rPr lang="en-US" dirty="0" smtClean="0">
                <a:solidFill>
                  <a:schemeClr val="accent1"/>
                </a:solidFill>
              </a:rPr>
              <a:t>:</a:t>
            </a:r>
            <a:r>
              <a:rPr lang="en-US" dirty="0" smtClean="0"/>
              <a:t> The ability to cause change.</a:t>
            </a:r>
          </a:p>
          <a:p>
            <a:r>
              <a:rPr lang="en-US" dirty="0" smtClean="0"/>
              <a:t>(Change is the ONLY way to detect energy)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03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camera.wav"/>
          </p:stSnd>
        </p:sndAc>
      </p:transition>
    </mc:Choice>
    <mc:Fallback xmlns="">
      <p:transition spd="slow">
        <p:sndAc>
          <p:stSnd>
            <p:snd r:embed="rId3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 main kinds of energy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Kinetic energy-  </a:t>
            </a:r>
            <a:r>
              <a:rPr lang="en-US" dirty="0" smtClean="0"/>
              <a:t>energy in motion</a:t>
            </a:r>
          </a:p>
          <a:p>
            <a:endParaRPr lang="en-US" dirty="0"/>
          </a:p>
          <a:p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Potential energy</a:t>
            </a:r>
            <a:r>
              <a:rPr lang="en-US" dirty="0" smtClean="0"/>
              <a:t>-stored energy due to  the interactions between objects or particles. 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4564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whoosh.wav"/>
          </p:stSnd>
        </p:sndAc>
      </p:transition>
    </mc:Choice>
    <mc:Fallback xmlns="">
      <p:transition spd="slow"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form 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speeding roller coaster has a great deal of energy.  The faster it moves, the more kinetic energy it has. </a:t>
            </a:r>
          </a:p>
          <a:p>
            <a:r>
              <a:rPr lang="en-US" dirty="0" smtClean="0"/>
              <a:t>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inetic energy</a:t>
            </a:r>
            <a:r>
              <a:rPr lang="en-US" dirty="0" smtClean="0"/>
              <a:t>, depends on the speed.</a:t>
            </a:r>
          </a:p>
          <a:p>
            <a:endParaRPr lang="en-US" dirty="0"/>
          </a:p>
          <a:p>
            <a:r>
              <a:rPr lang="en-US" dirty="0" smtClean="0"/>
              <a:t>How is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kinetic energy </a:t>
            </a:r>
            <a:r>
              <a:rPr lang="en-US" dirty="0" smtClean="0"/>
              <a:t>and mass related? </a:t>
            </a:r>
          </a:p>
          <a:p>
            <a:r>
              <a:rPr lang="en-US" dirty="0" smtClean="0"/>
              <a:t>If an object is heavier, it will have more kinetic energy</a:t>
            </a:r>
            <a:r>
              <a:rPr lang="en-US" dirty="0"/>
              <a:t>?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1956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whoosh.wav"/>
          </p:stSnd>
        </p:sndAc>
      </p:transition>
    </mc:Choice>
    <mc:Fallback xmlns="">
      <p:transition spd="slow">
        <p:sndAc>
          <p:stSnd>
            <p:snd r:embed="rId3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Speed and Kinetic energy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Walking example&gt;&gt;&gt;&gt;</a:t>
            </a:r>
          </a:p>
          <a:p>
            <a:endParaRPr lang="en-US" dirty="0"/>
          </a:p>
          <a:p>
            <a:r>
              <a:rPr lang="en-US" dirty="0" smtClean="0"/>
              <a:t>Mass and Kinetic energy example&gt;&gt;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098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laser.wav"/>
          </p:stSnd>
        </p:sndAc>
      </p:transition>
    </mc:Choice>
    <mc:Fallback xmlns="">
      <p:transition spd="slow"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form of energy is </a:t>
            </a:r>
            <a:r>
              <a:rPr lang="en-US" i="1" u="sng" dirty="0" smtClean="0"/>
              <a:t>potential</a:t>
            </a:r>
            <a:br>
              <a:rPr lang="en-US" i="1" u="sng" dirty="0" smtClean="0"/>
            </a:br>
            <a:r>
              <a:rPr lang="en-US" dirty="0" smtClean="0"/>
              <a:t>If an object that is not moving, does it still have energy. YES!!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Potential energy </a:t>
            </a:r>
            <a:r>
              <a:rPr lang="en-US" dirty="0" smtClean="0"/>
              <a:t>is stored energy due to the interactions between objects or particles. </a:t>
            </a:r>
          </a:p>
          <a:p>
            <a:endParaRPr lang="en-US" dirty="0"/>
          </a:p>
          <a:p>
            <a:r>
              <a:rPr lang="en-US" dirty="0" smtClean="0"/>
              <a:t>1.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Gravitational Potential Energy-</a:t>
            </a:r>
          </a:p>
          <a:p>
            <a:r>
              <a:rPr lang="en-US" dirty="0" smtClean="0"/>
              <a:t>ex: moving an object upward against gravity.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factor that determines the gravitational potential energy stored could be....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45152" y="2313430"/>
            <a:ext cx="3419856" cy="4239769"/>
          </a:xfrm>
        </p:spPr>
        <p:txBody>
          <a:bodyPr>
            <a:normAutofit/>
          </a:bodyPr>
          <a:lstStyle/>
          <a:p>
            <a:r>
              <a:rPr lang="en-US" dirty="0" smtClean="0"/>
              <a:t>Height and </a:t>
            </a:r>
            <a:r>
              <a:rPr lang="en-US" smtClean="0"/>
              <a:t>weight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569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type.wav"/>
          </p:stSnd>
        </p:sndAc>
      </p:transition>
    </mc:Choice>
    <mc:Fallback xmlns="">
      <p:transition spd="slow">
        <p:sndAc>
          <p:stSnd>
            <p:snd r:embed="rId3" name="typ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Elastic Potential Energy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lvl="0">
              <a:buClr>
                <a:srgbClr val="94C600"/>
              </a:buClr>
            </a:pPr>
            <a:r>
              <a:rPr lang="en-US" sz="1700" dirty="0">
                <a:solidFill>
                  <a:srgbClr val="3E3D2D"/>
                </a:solidFill>
              </a:rPr>
              <a:t>2</a:t>
            </a:r>
            <a:r>
              <a:rPr lang="en-US" sz="1700" dirty="0">
                <a:solidFill>
                  <a:srgbClr val="94C600">
                    <a:lumMod val="50000"/>
                  </a:srgbClr>
                </a:solidFill>
              </a:rPr>
              <a:t>. Elastic Potential Energy- </a:t>
            </a:r>
            <a:r>
              <a:rPr lang="en-US" sz="1700" dirty="0">
                <a:solidFill>
                  <a:srgbClr val="3E3D2D"/>
                </a:solidFill>
              </a:rPr>
              <a:t>The stretching of a rubber band.  The energy is stored in the rubber</a:t>
            </a:r>
          </a:p>
          <a:p>
            <a:pPr lvl="0">
              <a:buClr>
                <a:srgbClr val="94C600"/>
              </a:buClr>
            </a:pPr>
            <a:endParaRPr lang="en-US" sz="1700" dirty="0">
              <a:solidFill>
                <a:srgbClr val="3E3D2D"/>
              </a:solidFill>
            </a:endParaRPr>
          </a:p>
          <a:p>
            <a:r>
              <a:rPr lang="en-US" dirty="0" smtClean="0"/>
              <a:t>Materials that could store elastic potential energy??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rubber band, </a:t>
            </a:r>
          </a:p>
          <a:p>
            <a:pPr marL="68580" indent="0">
              <a:buNone/>
            </a:pPr>
            <a:r>
              <a:rPr lang="en-US" dirty="0" smtClean="0"/>
              <a:t>basketball, </a:t>
            </a:r>
          </a:p>
          <a:p>
            <a:pPr marL="68580" indent="0">
              <a:buNone/>
            </a:pPr>
            <a:r>
              <a:rPr lang="en-US" dirty="0" smtClean="0"/>
              <a:t>metal spring</a:t>
            </a:r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 smtClean="0"/>
              <a:t>object that can be deformed and then return to its original shape.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60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suction.wav"/>
          </p:stSnd>
        </p:sndAc>
      </p:transition>
    </mc:Choice>
    <mc:Fallback xmlns="">
      <p:transition spd="slow">
        <p:sndAc>
          <p:stSnd>
            <p:snd r:embed="rId3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Chemical Potential Energy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2286000"/>
            <a:ext cx="3419856" cy="3493008"/>
          </a:xfrm>
        </p:spPr>
        <p:txBody>
          <a:bodyPr/>
          <a:lstStyle/>
          <a:p>
            <a:pPr lvl="0">
              <a:buClr>
                <a:srgbClr val="94C600"/>
              </a:buClr>
            </a:pPr>
            <a:r>
              <a:rPr lang="en-US" sz="1600" dirty="0">
                <a:solidFill>
                  <a:srgbClr val="3E3D2D"/>
                </a:solidFill>
              </a:rPr>
              <a:t>3.  </a:t>
            </a:r>
            <a:r>
              <a:rPr lang="en-US" sz="1600" dirty="0">
                <a:solidFill>
                  <a:srgbClr val="94C600">
                    <a:lumMod val="50000"/>
                  </a:srgbClr>
                </a:solidFill>
              </a:rPr>
              <a:t>Chemical Potential energy- </a:t>
            </a:r>
            <a:r>
              <a:rPr lang="en-US" sz="1600" dirty="0">
                <a:solidFill>
                  <a:srgbClr val="3E3D2D"/>
                </a:solidFill>
              </a:rPr>
              <a:t>Potential energy stored in the chemical bonds. </a:t>
            </a:r>
          </a:p>
          <a:p>
            <a:pPr lvl="0">
              <a:buClr>
                <a:srgbClr val="94C600"/>
              </a:buClr>
            </a:pPr>
            <a:endParaRPr lang="en-US" sz="1600" dirty="0">
              <a:solidFill>
                <a:srgbClr val="3E3D2D"/>
              </a:solidFill>
            </a:endParaRPr>
          </a:p>
          <a:p>
            <a:pPr lvl="0">
              <a:buClr>
                <a:srgbClr val="94C600"/>
              </a:buClr>
            </a:pPr>
            <a:r>
              <a:rPr lang="en-US" sz="1600" dirty="0">
                <a:solidFill>
                  <a:srgbClr val="3E3D2D"/>
                </a:solidFill>
              </a:rPr>
              <a:t>the </a:t>
            </a:r>
            <a:r>
              <a:rPr lang="en-US" sz="1600" dirty="0">
                <a:solidFill>
                  <a:srgbClr val="94C600">
                    <a:lumMod val="50000"/>
                  </a:srgbClr>
                </a:solidFill>
              </a:rPr>
              <a:t>Chemical potential energy </a:t>
            </a:r>
            <a:r>
              <a:rPr lang="en-US" sz="1600" dirty="0">
                <a:solidFill>
                  <a:srgbClr val="3E3D2D"/>
                </a:solidFill>
              </a:rPr>
              <a:t>is released when the chemical reactions occur. </a:t>
            </a:r>
          </a:p>
          <a:p>
            <a:pPr lvl="0">
              <a:buClr>
                <a:srgbClr val="94C600"/>
              </a:buClr>
            </a:pPr>
            <a:r>
              <a:rPr lang="en-US" sz="1600" dirty="0">
                <a:solidFill>
                  <a:srgbClr val="3E3D2D"/>
                </a:solidFill>
              </a:rPr>
              <a:t>Ex. is the carbonated reaction we did in lab.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other Ideas of chemical Potential Energy are..... </a:t>
            </a:r>
          </a:p>
          <a:p>
            <a:endParaRPr lang="en-US" dirty="0"/>
          </a:p>
          <a:p>
            <a:r>
              <a:rPr lang="en-US" dirty="0" smtClean="0"/>
              <a:t>food, gasoline, firewood.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C00000"/>
                </a:solidFill>
              </a:rPr>
              <a:t>STOP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13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voltage.wav"/>
          </p:stSnd>
        </p:sndAc>
      </p:transition>
    </mc:Choice>
    <mc:Fallback xmlns="">
      <p:transition spd="slow">
        <p:sndAc>
          <p:stSnd>
            <p:snd r:embed="rId3" name="voltag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85800"/>
            <a:ext cx="7024744" cy="1484864"/>
          </a:xfrm>
          <a:solidFill>
            <a:schemeClr val="accent3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en-US" sz="2700" dirty="0" smtClean="0">
                <a:solidFill>
                  <a:schemeClr val="accent3"/>
                </a:solidFill>
              </a:rPr>
              <a:t>Chapter 2 </a:t>
            </a:r>
            <a:br>
              <a:rPr lang="en-US" sz="2700" dirty="0" smtClean="0">
                <a:solidFill>
                  <a:schemeClr val="accent3"/>
                </a:solidFill>
              </a:rPr>
            </a:br>
            <a:r>
              <a:rPr lang="en-US" sz="2700" dirty="0" smtClean="0">
                <a:solidFill>
                  <a:schemeClr val="accent3"/>
                </a:solidFill>
              </a:rPr>
              <a:t>lesson 1 Hal vocab test</a:t>
            </a:r>
            <a:br>
              <a:rPr lang="en-US" sz="2700" dirty="0" smtClean="0">
                <a:solidFill>
                  <a:schemeClr val="accent3"/>
                </a:solidFill>
              </a:rPr>
            </a:br>
            <a:r>
              <a:rPr lang="en-US" sz="2700" dirty="0" smtClean="0">
                <a:solidFill>
                  <a:schemeClr val="accent3"/>
                </a:solidFill>
              </a:rPr>
              <a:t>Name:             Date:  11-5-14 Period 2</a:t>
            </a:r>
            <a:endParaRPr lang="en-US" sz="27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1. Energy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2. kinetic energy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3. potential energy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4. work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5. mechanical energy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6. sound energy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7. thermal energy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8. electric energy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9. radiant energy</a:t>
            </a:r>
          </a:p>
          <a:p>
            <a:r>
              <a:rPr lang="en-US" dirty="0" smtClean="0">
                <a:solidFill>
                  <a:schemeClr val="accent3"/>
                </a:solidFill>
              </a:rPr>
              <a:t>10. nuclear energy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81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1090</TotalTime>
  <Words>496</Words>
  <Application>Microsoft Office PowerPoint</Application>
  <PresentationFormat>On-screen Show (4:3)</PresentationFormat>
  <Paragraphs>109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Austin</vt:lpstr>
      <vt:lpstr>Chapter 2 </vt:lpstr>
      <vt:lpstr>What is energy? </vt:lpstr>
      <vt:lpstr>2 main kinds of energy </vt:lpstr>
      <vt:lpstr>1st form Kinetic energy</vt:lpstr>
      <vt:lpstr>Speed and Kinetic energy </vt:lpstr>
      <vt:lpstr>2nd form of energy is potential If an object that is not moving, does it still have energy. YES!!</vt:lpstr>
      <vt:lpstr>Elastic Potential Energy </vt:lpstr>
      <vt:lpstr>Chemical Potential Energy </vt:lpstr>
      <vt:lpstr>Chapter 2  lesson 1 Hal vocab test Name:             Date:  11-5-14 Period 2</vt:lpstr>
      <vt:lpstr>Work and Energy </vt:lpstr>
      <vt:lpstr>FORMS OF ENERGY  1.Mechanical energy  2.Sound energy 3. Thermal Energy, Electric      energy 4. Radiant energy-Light energy 5. Nuclear Energy. </vt:lpstr>
      <vt:lpstr>Changes Between forms of energy. </vt:lpstr>
      <vt:lpstr>Change between: </vt:lpstr>
      <vt:lpstr>What is a force that resists the sliding of two surfaces that are touching?</vt:lpstr>
      <vt:lpstr>Using energy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</dc:title>
  <dc:creator>ttc_admin</dc:creator>
  <cp:lastModifiedBy>ttc_admin</cp:lastModifiedBy>
  <cp:revision>33</cp:revision>
  <cp:lastPrinted>2014-11-11T14:32:31Z</cp:lastPrinted>
  <dcterms:created xsi:type="dcterms:W3CDTF">2014-10-28T11:48:42Z</dcterms:created>
  <dcterms:modified xsi:type="dcterms:W3CDTF">2014-11-12T19:31:31Z</dcterms:modified>
</cp:coreProperties>
</file>